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E9F4-F544-5642-8E6F-D99A04483B77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275E-11E9-2E40-9188-4FD09293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Fogelin</a:t>
            </a:r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 vs. Foundationalism</a:t>
            </a:r>
            <a:endParaRPr lang="en-US" dirty="0"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8918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Kareem Khalifa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Philosophy Department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Middlebury College</a:t>
            </a:r>
            <a:endParaRPr lang="en-US" dirty="0"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2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Overview</a:t>
            </a:r>
            <a:endParaRPr lang="en-US" dirty="0">
              <a:solidFill>
                <a:srgbClr val="FF6600"/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2131"/>
            <a:ext cx="6400800" cy="23693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Levels of Justification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Certainty &amp; Self-Presenting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Transfer of Justification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Evaluation of Foundationalism</a:t>
            </a:r>
            <a:endParaRPr lang="en-US" dirty="0">
              <a:solidFill>
                <a:srgbClr val="FF6600"/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43" b="61868" l="73905" r="83048">
                        <a14:foregroundMark x1="75333" y1="54604" x2="75333" y2="54604"/>
                        <a14:foregroundMark x1="75238" y1="53826" x2="75238" y2="53826"/>
                        <a14:foregroundMark x1="74857" y1="55512" x2="74857" y2="55512"/>
                        <a14:foregroundMark x1="74857" y1="57198" x2="74857" y2="57198"/>
                        <a14:foregroundMark x1="74571" y1="57847" x2="74571" y2="57847"/>
                        <a14:foregroundMark x1="74857" y1="58885" x2="74857" y2="58885"/>
                      </a14:backgroundRemoval>
                    </a14:imgEffect>
                  </a14:imgLayer>
                </a14:imgProps>
              </a:ext>
            </a:extLst>
          </a:blip>
          <a:srcRect l="72955" t="50278" r="16666" b="37607"/>
          <a:stretch/>
        </p:blipFill>
        <p:spPr>
          <a:xfrm>
            <a:off x="6585549" y="3393472"/>
            <a:ext cx="1047825" cy="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58" y="41852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1. Levels of Justification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296433"/>
            <a:ext cx="6400800" cy="15722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1.1. Three Features of the Evident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1.2. Chisholm’s Anti-Skeptical Argument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43" b="61868" l="73905" r="83048">
                        <a14:foregroundMark x1="75333" y1="54604" x2="75333" y2="54604"/>
                        <a14:foregroundMark x1="75238" y1="53826" x2="75238" y2="53826"/>
                        <a14:foregroundMark x1="74857" y1="55512" x2="74857" y2="55512"/>
                        <a14:foregroundMark x1="74857" y1="57198" x2="74857" y2="57198"/>
                        <a14:foregroundMark x1="74571" y1="57847" x2="74571" y2="57847"/>
                        <a14:foregroundMark x1="74857" y1="58885" x2="74857" y2="58885"/>
                      </a14:backgroundRemoval>
                    </a14:imgEffect>
                  </a14:imgLayer>
                </a14:imgProps>
              </a:ext>
            </a:extLst>
          </a:blip>
          <a:srcRect l="72955" t="50278" r="16666" b="37607"/>
          <a:stretch/>
        </p:blipFill>
        <p:spPr>
          <a:xfrm>
            <a:off x="1371600" y="3409451"/>
            <a:ext cx="1047825" cy="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2. Certainty &amp; Self-Presenting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8160"/>
            <a:ext cx="6400800" cy="15722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2.1. Chisholm’s Argument for C1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2.2. Objection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2.3. Chisholm’s Reply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43" b="61868" l="73905" r="83048">
                        <a14:foregroundMark x1="75333" y1="54604" x2="75333" y2="54604"/>
                        <a14:foregroundMark x1="75238" y1="53826" x2="75238" y2="53826"/>
                        <a14:foregroundMark x1="74857" y1="55512" x2="74857" y2="55512"/>
                        <a14:foregroundMark x1="74857" y1="57198" x2="74857" y2="57198"/>
                        <a14:foregroundMark x1="74571" y1="57847" x2="74571" y2="57847"/>
                        <a14:foregroundMark x1="74857" y1="58885" x2="74857" y2="58885"/>
                      </a14:backgroundRemoval>
                    </a14:imgEffect>
                  </a14:imgLayer>
                </a14:imgProps>
              </a:ext>
            </a:extLst>
          </a:blip>
          <a:srcRect l="72955" t="50278" r="16666" b="37607"/>
          <a:stretch/>
        </p:blipFill>
        <p:spPr>
          <a:xfrm>
            <a:off x="6585549" y="3393472"/>
            <a:ext cx="1047825" cy="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381" y="14445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3. Transfer of Justification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9386" y="3686759"/>
            <a:ext cx="6400800" cy="12480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3.1.Two Self-Presenting Properties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3.2. Material Epistemic Principles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43" b="61868" l="73905" r="83048">
                        <a14:foregroundMark x1="75333" y1="54604" x2="75333" y2="54604"/>
                        <a14:foregroundMark x1="75238" y1="53826" x2="75238" y2="53826"/>
                        <a14:foregroundMark x1="74857" y1="55512" x2="74857" y2="55512"/>
                        <a14:foregroundMark x1="74857" y1="57198" x2="74857" y2="57198"/>
                        <a14:foregroundMark x1="74571" y1="57847" x2="74571" y2="57847"/>
                        <a14:foregroundMark x1="74857" y1="58885" x2="74857" y2="58885"/>
                      </a14:backgroundRemoval>
                    </a14:imgEffect>
                  </a14:imgLayer>
                </a14:imgProps>
              </a:ext>
            </a:extLst>
          </a:blip>
          <a:srcRect l="72955" t="50278" r="16666" b="37607"/>
          <a:stretch/>
        </p:blipFill>
        <p:spPr>
          <a:xfrm>
            <a:off x="1371600" y="3393472"/>
            <a:ext cx="1047825" cy="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4. </a:t>
            </a:r>
            <a:r>
              <a:rPr lang="en-US" dirty="0" err="1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Fogelin’s</a:t>
            </a:r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 Evaluation</a:t>
            </a:r>
            <a:endParaRPr lang="en-US" dirty="0"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8918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4.1. Philosophical Candor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4.2. Detail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75000"/>
                    </a:schemeClr>
                  </a:glow>
                </a:effectLst>
              </a:rPr>
              <a:t>4.3. Solution</a:t>
            </a:r>
            <a:endParaRPr lang="en-US" dirty="0">
              <a:effectLst>
                <a:glow rad="2921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60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1913</TotalTime>
  <Words>95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Fogelin vs. Foundationalism</vt:lpstr>
      <vt:lpstr>Overview</vt:lpstr>
      <vt:lpstr>1. Levels of Justification</vt:lpstr>
      <vt:lpstr>2. Certainty &amp; Self-Presenting</vt:lpstr>
      <vt:lpstr>3. Transfer of Justification</vt:lpstr>
      <vt:lpstr>4. Fogelin’s Evaluation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Fogelin vs. Foundationalism</dc:title>
  <dc:creator>Kareem Khalifa</dc:creator>
  <cp:lastModifiedBy>Kareem Khalifa</cp:lastModifiedBy>
  <cp:revision>4</cp:revision>
  <dcterms:created xsi:type="dcterms:W3CDTF">2016-03-02T15:48:15Z</dcterms:created>
  <dcterms:modified xsi:type="dcterms:W3CDTF">2016-03-03T23:41:51Z</dcterms:modified>
</cp:coreProperties>
</file>